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2" r:id="rId5"/>
    <p:sldId id="263" r:id="rId6"/>
    <p:sldId id="267" r:id="rId7"/>
    <p:sldId id="260" r:id="rId8"/>
    <p:sldId id="261" r:id="rId9"/>
    <p:sldId id="264" r:id="rId10"/>
    <p:sldId id="308" r:id="rId11"/>
    <p:sldId id="299" r:id="rId12"/>
    <p:sldId id="265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8" r:id="rId21"/>
    <p:sldId id="275" r:id="rId22"/>
    <p:sldId id="304" r:id="rId23"/>
    <p:sldId id="300" r:id="rId24"/>
    <p:sldId id="274" r:id="rId25"/>
    <p:sldId id="311" r:id="rId26"/>
    <p:sldId id="279" r:id="rId27"/>
    <p:sldId id="276" r:id="rId28"/>
    <p:sldId id="280" r:id="rId29"/>
    <p:sldId id="302" r:id="rId30"/>
    <p:sldId id="277" r:id="rId31"/>
    <p:sldId id="281" r:id="rId32"/>
    <p:sldId id="303" r:id="rId33"/>
    <p:sldId id="282" r:id="rId34"/>
    <p:sldId id="283" r:id="rId35"/>
    <p:sldId id="284" r:id="rId36"/>
    <p:sldId id="291" r:id="rId37"/>
    <p:sldId id="305" r:id="rId38"/>
    <p:sldId id="306" r:id="rId39"/>
    <p:sldId id="292" r:id="rId40"/>
    <p:sldId id="293" r:id="rId41"/>
    <p:sldId id="307" r:id="rId42"/>
    <p:sldId id="285" r:id="rId43"/>
    <p:sldId id="294" r:id="rId44"/>
    <p:sldId id="295" r:id="rId45"/>
    <p:sldId id="312" r:id="rId46"/>
    <p:sldId id="310" r:id="rId47"/>
    <p:sldId id="309" r:id="rId48"/>
    <p:sldId id="297" r:id="rId49"/>
    <p:sldId id="298" r:id="rId50"/>
    <p:sldId id="288" r:id="rId51"/>
    <p:sldId id="286" r:id="rId52"/>
    <p:sldId id="313" r:id="rId53"/>
    <p:sldId id="314" r:id="rId54"/>
    <p:sldId id="287" r:id="rId55"/>
    <p:sldId id="301" r:id="rId56"/>
    <p:sldId id="289" r:id="rId57"/>
    <p:sldId id="315" r:id="rId58"/>
    <p:sldId id="290" r:id="rId5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82398D-F817-4348-9138-CCFD20129401}" type="datetimeFigureOut">
              <a:rPr lang="pl-PL" smtClean="0"/>
              <a:t>2017-08-04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51D17E-4419-4444-AFEE-9FA36F9E675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7548331" cy="5661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5229200"/>
            <a:ext cx="8640960" cy="13708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Grupa 33 i Przyjaciele </a:t>
            </a:r>
            <a:br>
              <a:rPr lang="pl-P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wędrówka przez Pieniny, </a:t>
            </a:r>
            <a:br>
              <a:rPr lang="pl-P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Beskid Sądecki i Gorce</a:t>
            </a:r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3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Krościenko nad Dunajcem</a:t>
            </a:r>
            <a:r>
              <a:rPr lang="pl-PL" sz="4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4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44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 – 23 lipca 2017</a:t>
            </a:r>
            <a:endParaRPr lang="pl-PL" sz="4400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4" y="1124744"/>
            <a:ext cx="18002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11960" y="5589240"/>
            <a:ext cx="4680520" cy="93610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 Pienińska</a:t>
            </a:r>
            <a:endParaRPr lang="pl-PL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89855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078070" y="260648"/>
            <a:ext cx="452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Zdjęcie Agatki</a:t>
            </a:r>
            <a:endParaRPr lang="pl-PL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0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712968" cy="93610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Czerwony Klasztor</a:t>
            </a:r>
            <a:endParaRPr lang="pl-PL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94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7092280" cy="531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26037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Osób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spływa Dunajcem 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Krościenka</a:t>
            </a:r>
            <a:endParaRPr lang="pl-PL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6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72"/>
            <a:ext cx="8896656" cy="667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900336"/>
          </a:xfrm>
        </p:spPr>
        <p:txBody>
          <a:bodyPr>
            <a:normAutofit/>
          </a:bodyPr>
          <a:lstStyle/>
          <a:p>
            <a:pPr algn="r"/>
            <a:r>
              <a:rPr lang="pl-PL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to </a:t>
            </a:r>
            <a:r>
              <a:rPr lang="pl-PL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spływojcie</a:t>
            </a:r>
            <a:r>
              <a:rPr lang="pl-PL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7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83644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Osób idzie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Wąwozem Sobczańskim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Przełęczy Chwała Bogu i do Krościenka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94043"/>
            <a:ext cx="3777884" cy="503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" y="2852936"/>
            <a:ext cx="5037714" cy="377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02" y="2132856"/>
            <a:ext cx="168018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9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166066" y="152400"/>
            <a:ext cx="3520734" cy="2628528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Józek i Julia </a:t>
            </a: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Wąwozie</a:t>
            </a:r>
            <a:b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Sobczańskim</a:t>
            </a:r>
            <a:endParaRPr lang="pl-PL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914546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1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Poniedziałek, 17 lipca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Pieniny Właściwe 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ok. 15 km; suma podejść ok. 850 m</a:t>
            </a:r>
            <a:endParaRPr 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2168860"/>
            <a:ext cx="5964155" cy="447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13" y="3212976"/>
            <a:ext cx="151788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10" y="4405418"/>
            <a:ext cx="1518407" cy="93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93" y="5589240"/>
            <a:ext cx="1518406" cy="91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4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644495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Krościenka na </a:t>
            </a: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Sokolicę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zielonym;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niebieskim przez między innymi 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Czertezik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Czerteź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Górę Zamkową 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Trzy Korony: 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982 m n.p.m.; 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żółtym z Przełęczy Szopka do Krościenka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812027" cy="360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85" y="279923"/>
            <a:ext cx="2692308" cy="358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2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166066" y="152400"/>
            <a:ext cx="3520734" cy="6300936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Ks. Janusz, Magda, Andrzej, Roksana 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Milenka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Przełęczy </a:t>
            </a:r>
            <a:r>
              <a:rPr lang="pl-PL" sz="3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Sosnów</a:t>
            </a:r>
            <a:r>
              <a:rPr lang="pl-PL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(pod Sokolicą)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9" y="188640"/>
            <a:ext cx="486054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31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4077072"/>
            <a:ext cx="8507288" cy="2664296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Franek, Julia, Darek, Dorotka, Jola i Piotr </a:t>
            </a: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oczekiwaniu na wejście na </a:t>
            </a:r>
            <a:r>
              <a:rPr lang="pl-PL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Okrąglicę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116632"/>
            <a:ext cx="719656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87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68431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Piątek, 14 lipca - przyjazd</a:t>
            </a: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8572381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461" y="4797152"/>
            <a:ext cx="3332134" cy="190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9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148064" y="2276872"/>
            <a:ext cx="3852428" cy="3672408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Roksana, Franek 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Iwonka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Pieninkach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0653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82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75856" y="4149080"/>
            <a:ext cx="5508612" cy="2592288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Gosia, 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Ks. Janusz i Piotr 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Górze Zamkowej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46" y="194785"/>
            <a:ext cx="2965721" cy="395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308742" cy="441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1966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5220072" y="1196752"/>
            <a:ext cx="3088350" cy="446449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Józek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przełęczy Chwała Bogu - Szopka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0653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2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80241"/>
            <a:ext cx="4598927" cy="344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817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7817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08805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531410" y="3048765"/>
            <a:ext cx="4380996" cy="720080"/>
          </a:xfrm>
        </p:spPr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Ładne kwiatki</a:t>
            </a:r>
            <a:endParaRPr lang="pl-PL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94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11482" y="3645024"/>
            <a:ext cx="4380996" cy="2808312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Widoczki </a:t>
            </a:r>
            <a:b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Sokolicy </a:t>
            </a:r>
            <a:b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Trzech Koron</a:t>
            </a:r>
            <a:endParaRPr lang="pl-PL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84" y="188640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5" y="188641"/>
            <a:ext cx="4307967" cy="323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513904"/>
            <a:ext cx="4111263" cy="308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5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507288" cy="144016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Jola, Józek i Beatka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szczycie Trzech Koron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81675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0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4077072"/>
            <a:ext cx="8507288" cy="2664296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Julia, Józek i Agatka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panoramą </a:t>
            </a:r>
            <a:b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Krościenka nad Dunajcem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60" y="260648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6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Wtorek, 18 lipca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Beskid Sądecki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Dzwonkówka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982 m n.p.m.</a:t>
            </a:r>
            <a:endParaRPr 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" y="3861048"/>
            <a:ext cx="2118471" cy="127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14" y="2132856"/>
            <a:ext cx="601216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8" y="5301207"/>
            <a:ext cx="2118472" cy="130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1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5220072" y="1196752"/>
            <a:ext cx="3088350" cy="446449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Dorotka, Agatka, Robert 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Piotr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l-PL" sz="3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Bryjarce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6054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72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3284984"/>
            <a:ext cx="4597224" cy="344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" y="3284984"/>
            <a:ext cx="4597224" cy="344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" y="86857"/>
            <a:ext cx="4611700" cy="345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237486" y="3068960"/>
            <a:ext cx="4380996" cy="720080"/>
          </a:xfrm>
        </p:spPr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Bracia mniejsi</a:t>
            </a:r>
            <a:endParaRPr lang="pl-PL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2412504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obota, 15 lipca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spacer po Krościenku śladami 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ks. Franciszka Blachnickiego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06" y="2636912"/>
            <a:ext cx="296006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06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644495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Szczawnicy żółtym 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</a:t>
            </a:r>
            <a:r>
              <a:rPr lang="pl-PL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Bryjarkę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pl-PL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Bereśnik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Dzwonkówki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Krościenka czerwonym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6300192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2"/>
          <p:cNvSpPr txBox="1">
            <a:spLocks/>
          </p:cNvSpPr>
          <p:nvPr/>
        </p:nvSpPr>
        <p:spPr>
          <a:xfrm>
            <a:off x="6444208" y="332656"/>
            <a:ext cx="2440278" cy="446449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Darek, Beatka, Józek, 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Andrzej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23928" y="4385590"/>
            <a:ext cx="2304256" cy="2067745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Zdjęcia </a:t>
            </a:r>
            <a:b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trasy</a:t>
            </a:r>
            <a:endParaRPr lang="pl-PL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5" y="3977680"/>
            <a:ext cx="3588907" cy="269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19" y="332656"/>
            <a:ext cx="5403913" cy="405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20" y="3704363"/>
            <a:ext cx="224771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3653223" y="3573016"/>
            <a:ext cx="5274754" cy="309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79511" y="2852936"/>
            <a:ext cx="8712968" cy="720080"/>
          </a:xfrm>
        </p:spPr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Przeczytane na szlakach</a:t>
            </a:r>
            <a:endParaRPr lang="pl-PL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1" y="193409"/>
            <a:ext cx="5400601" cy="269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" y="3573016"/>
            <a:ext cx="3930293" cy="309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12" y="193409"/>
            <a:ext cx="3591164" cy="269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1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39"/>
            <a:ext cx="3811352" cy="508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2" y="188640"/>
            <a:ext cx="3850053" cy="513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ytuł 5"/>
          <p:cNvSpPr>
            <a:spLocks noGrp="1"/>
          </p:cNvSpPr>
          <p:nvPr>
            <p:ph type="title"/>
          </p:nvPr>
        </p:nvSpPr>
        <p:spPr>
          <a:xfrm>
            <a:off x="145883" y="5129808"/>
            <a:ext cx="8602581" cy="161156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Wieczorem Msza Święta w kaplicy na Kopiej Górce </a:t>
            </a:r>
            <a:br>
              <a:rPr lang="pl-P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opowieść siostry Doroty </a:t>
            </a:r>
            <a:br>
              <a:rPr lang="pl-P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Ks. Franciszku Blachnickim w Namiocie Światła</a:t>
            </a:r>
            <a:endParaRPr lang="pl-PL" sz="28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5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Środa, 19 lipca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Małe Pieniny: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Wysoka – 1050 m n.p.m.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ok. 14 km ; ok. 700 m – suma podejść</a:t>
            </a:r>
            <a:endParaRPr 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3" y="3262160"/>
            <a:ext cx="2622522" cy="161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2" y="5013201"/>
            <a:ext cx="263842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57" y="2154043"/>
            <a:ext cx="5983911" cy="448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644495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Jaworek zielonym 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Wąwóz </a:t>
            </a:r>
            <a:r>
              <a:rPr lang="pl-PL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Homole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Wysoką 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niebieskim przez </a:t>
            </a:r>
            <a:r>
              <a:rPr lang="pl-PL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Durbaszkę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Palenicę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Palenicy do Szczawnicy 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(najczęściej kolejką)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39"/>
            <a:ext cx="3363838" cy="44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404"/>
            <a:ext cx="5486256" cy="411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4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51520" y="188641"/>
            <a:ext cx="8640960" cy="1872208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Kamienne Księgi </a:t>
            </a:r>
            <a:br>
              <a:rPr lang="pl-PL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Wąwozie </a:t>
            </a:r>
            <a:r>
              <a:rPr lang="pl-PL" sz="6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Homole</a:t>
            </a:r>
            <a:endParaRPr lang="pl-PL" sz="6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3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23928" y="4149080"/>
            <a:ext cx="4860540" cy="201622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Franek, Karolinka, Andrzej i Jola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1878"/>
            <a:ext cx="2996396" cy="399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08" y="176198"/>
            <a:ext cx="2925656" cy="390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89" y="176198"/>
            <a:ext cx="2925655" cy="390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85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8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894008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8639"/>
            <a:ext cx="4029734" cy="669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18402" y="147696"/>
            <a:ext cx="5832648" cy="90504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i Gosia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0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7896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11607"/>
            <a:ext cx="4536503" cy="340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64" y="77897"/>
            <a:ext cx="4668517" cy="350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39" y="3212975"/>
            <a:ext cx="4579431" cy="343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71600" y="2698026"/>
            <a:ext cx="7200800" cy="1029898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Zdjęcia z trasy</a:t>
            </a:r>
            <a:endParaRPr lang="pl-PL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7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712968" cy="93610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Msza Św. przy grobie Sługi Bożego</a:t>
            </a:r>
            <a:endParaRPr lang="pl-PL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8032"/>
            <a:ext cx="2463738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6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8" y="188640"/>
            <a:ext cx="4499328" cy="337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9" y="188640"/>
            <a:ext cx="4499328" cy="337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9" y="3433915"/>
            <a:ext cx="4499328" cy="337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88" y="3384326"/>
            <a:ext cx="4565447" cy="342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71600" y="2698026"/>
            <a:ext cx="7200800" cy="1029898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Zdjęcia z trasy</a:t>
            </a:r>
            <a:endParaRPr lang="pl-PL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ytuł 2"/>
          <p:cNvSpPr txBox="1">
            <a:spLocks/>
          </p:cNvSpPr>
          <p:nvPr/>
        </p:nvSpPr>
        <p:spPr>
          <a:xfrm>
            <a:off x="3423868" y="177172"/>
            <a:ext cx="2440278" cy="20568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Siostra </a:t>
            </a:r>
            <a:r>
              <a:rPr lang="pl-PL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Tarsycja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Darek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3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Ksiądz Janusz, 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Siostra </a:t>
            </a:r>
            <a:r>
              <a:rPr lang="pl-PL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Tarsycja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Beatka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599992"/>
            <a:ext cx="3835944" cy="505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239" y="1599991"/>
            <a:ext cx="4960826" cy="505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14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6336704" cy="1548408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Czwartek, 20 lipca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Niedzica, Czorsztyn…</a:t>
            </a:r>
            <a:endParaRPr 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72816"/>
            <a:ext cx="6486829" cy="486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ytuł 2"/>
          <p:cNvSpPr txBox="1">
            <a:spLocks/>
          </p:cNvSpPr>
          <p:nvPr/>
        </p:nvSpPr>
        <p:spPr>
          <a:xfrm>
            <a:off x="6588224" y="2173442"/>
            <a:ext cx="2440278" cy="446449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Andrzej, Dorotka, Gosia, Jola, Piotr, Jola </a:t>
            </a:r>
            <a:b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Robert</a:t>
            </a:r>
            <a:endParaRPr lang="pl-PL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40" y="360065"/>
            <a:ext cx="2203217" cy="13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03" y="188640"/>
            <a:ext cx="4687679" cy="351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0" y="85997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82" y="3284984"/>
            <a:ext cx="4596002" cy="344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7" y="3501008"/>
            <a:ext cx="2423234" cy="323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2423232" cy="323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76137" y="2667469"/>
            <a:ext cx="8644335" cy="1235030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Zbiory etnograficzne </a:t>
            </a:r>
            <a:br>
              <a:rPr lang="pl-PL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SPICHLERZA</a:t>
            </a:r>
            <a:endParaRPr lang="pl-PL" sz="4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7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-684584" y="4371723"/>
            <a:ext cx="7200800" cy="1029898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Zdjęcia z trasy</a:t>
            </a:r>
            <a:endParaRPr lang="pl-PL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944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04963"/>
            <a:ext cx="5004049" cy="375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54023"/>
            <a:ext cx="4427984" cy="590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ytuł 2"/>
          <p:cNvSpPr txBox="1">
            <a:spLocks/>
          </p:cNvSpPr>
          <p:nvPr/>
        </p:nvSpPr>
        <p:spPr>
          <a:xfrm>
            <a:off x="5004048" y="177172"/>
            <a:ext cx="3952446" cy="102840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Agatka, </a:t>
            </a:r>
            <a:br>
              <a:rPr lang="pl-PL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Dorotka i Darek</a:t>
            </a:r>
            <a:endParaRPr lang="pl-PL" sz="28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9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68839"/>
            <a:ext cx="4240478" cy="565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6150"/>
            <a:ext cx="4734509" cy="355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171929"/>
            <a:ext cx="4734509" cy="355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ytuł 2"/>
          <p:cNvSpPr txBox="1">
            <a:spLocks/>
          </p:cNvSpPr>
          <p:nvPr/>
        </p:nvSpPr>
        <p:spPr>
          <a:xfrm>
            <a:off x="4716016" y="177172"/>
            <a:ext cx="4240478" cy="137962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Karolinka, </a:t>
            </a:r>
            <a:br>
              <a:rPr lang="pl-PL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Gosia, Robert, </a:t>
            </a:r>
            <a:br>
              <a:rPr lang="pl-PL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Józek i Franek</a:t>
            </a:r>
            <a:endParaRPr lang="pl-PL" sz="28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9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967"/>
            <a:ext cx="4536503" cy="340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92345"/>
            <a:ext cx="4441229" cy="592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4" y="3210100"/>
            <a:ext cx="4716598" cy="353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ytuł 2"/>
          <p:cNvSpPr txBox="1">
            <a:spLocks/>
          </p:cNvSpPr>
          <p:nvPr/>
        </p:nvSpPr>
        <p:spPr>
          <a:xfrm>
            <a:off x="4631499" y="177172"/>
            <a:ext cx="4324995" cy="87556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Jola, Dorotka, Iwonka, Ksiądz Janusz i Roksana</a:t>
            </a:r>
            <a:endParaRPr lang="pl-PL" sz="28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3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11960" y="4581128"/>
            <a:ext cx="4680520" cy="1944216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Pejzaż </a:t>
            </a:r>
            <a:b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 Jeziorem Czorsztyńskim</a:t>
            </a:r>
            <a:endParaRPr lang="pl-PL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078070" y="260648"/>
            <a:ext cx="452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Zdjęcie Agatki</a:t>
            </a:r>
            <a:endParaRPr lang="pl-PL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89855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03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644495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Czorsztyna niebieskim przez </a:t>
            </a:r>
            <a:r>
              <a:rPr lang="pl-PL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Majerz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Kozią Górę, </a:t>
            </a:r>
            <a:r>
              <a:rPr lang="pl-PL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Macelak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(856 m n.p.m.) do przełęczy Chwała Bogu i żółtym do Krościenka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6480720" cy="486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2134369" cy="131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1746337"/>
            <a:ext cx="2134369" cy="128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4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ytuł 2"/>
          <p:cNvSpPr txBox="1">
            <a:spLocks/>
          </p:cNvSpPr>
          <p:nvPr/>
        </p:nvSpPr>
        <p:spPr>
          <a:xfrm>
            <a:off x="179512" y="4653136"/>
            <a:ext cx="8784976" cy="20568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Piotr, Gosia, Karolinka, Andrzej i Jola</a:t>
            </a:r>
            <a:endParaRPr lang="pl-PL" sz="4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0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712968" cy="93610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Kaplica Chrystusa Sługi</a:t>
            </a:r>
            <a:endParaRPr lang="pl-PL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3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5"/>
          <p:cNvSpPr>
            <a:spLocks noGrp="1"/>
          </p:cNvSpPr>
          <p:nvPr>
            <p:ph type="title"/>
          </p:nvPr>
        </p:nvSpPr>
        <p:spPr>
          <a:xfrm>
            <a:off x="4152024" y="4706380"/>
            <a:ext cx="4645935" cy="189097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Wieczorem Msza Święta pod namiotem</a:t>
            </a:r>
            <a:br>
              <a:rPr lang="pl-P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Pożegnanie Księdza </a:t>
            </a:r>
            <a:br>
              <a:rPr lang="pl-P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Andrzejów</a:t>
            </a:r>
            <a:endParaRPr lang="pl-PL" sz="28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0" y="18864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466801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0" y="3318013"/>
            <a:ext cx="4172498" cy="312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9776"/>
            <a:ext cx="6552728" cy="49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205246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Piątek, 21 lipca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Gorce: Lubań –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1211 m n.p.m.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ok. 15 km ; suma podejść 570 m</a:t>
            </a:r>
            <a:endParaRPr lang="pl-P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65" y="2996952"/>
            <a:ext cx="263842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64" y="4797152"/>
            <a:ext cx="2638425" cy="162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4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2"/>
          <p:cNvSpPr txBox="1">
            <a:spLocks/>
          </p:cNvSpPr>
          <p:nvPr/>
        </p:nvSpPr>
        <p:spPr>
          <a:xfrm>
            <a:off x="179512" y="4653136"/>
            <a:ext cx="8784976" cy="20568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Darek, Robert, Jola i Franek</a:t>
            </a:r>
            <a:endParaRPr lang="pl-PL" sz="4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8" y="188640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188640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7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2"/>
          <p:cNvSpPr txBox="1">
            <a:spLocks/>
          </p:cNvSpPr>
          <p:nvPr/>
        </p:nvSpPr>
        <p:spPr>
          <a:xfrm>
            <a:off x="5117002" y="3264352"/>
            <a:ext cx="3797182" cy="3405007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Józek, Julia, Iwonka </a:t>
            </a:r>
            <a:br>
              <a:rPr lang="pl-P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Ksiądz Janusz</a:t>
            </a:r>
            <a:endParaRPr lang="pl-PL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Lubaniu</a:t>
            </a:r>
            <a:endParaRPr lang="pl-PL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" y="80707"/>
            <a:ext cx="5082970" cy="6777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8" y="87925"/>
            <a:ext cx="4235238" cy="317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3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1" y="145745"/>
            <a:ext cx="4926179" cy="656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120250" y="152400"/>
            <a:ext cx="3772229" cy="644495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Sobota, 22 lipca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Spacer na pożegnanie gór: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Małe Pieniny: </a:t>
            </a:r>
            <a:br>
              <a:rPr lang="pl-PL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Szlachtowej żółtym, niebieskim rowerowym </a:t>
            </a:r>
            <a:br>
              <a:rPr lang="pl-PL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Szczawnicy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31" y="260648"/>
            <a:ext cx="1556363" cy="93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Znalezione obrazy dla zapytania szlak rowerow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368152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5"/>
          <p:cNvSpPr>
            <a:spLocks noGrp="1"/>
          </p:cNvSpPr>
          <p:nvPr>
            <p:ph type="title"/>
          </p:nvPr>
        </p:nvSpPr>
        <p:spPr>
          <a:xfrm>
            <a:off x="5241734" y="3487316"/>
            <a:ext cx="3582398" cy="1813892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Cerkiew </a:t>
            </a:r>
            <a:br>
              <a:rPr lang="pl-PL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Szlachtowej</a:t>
            </a:r>
            <a:endParaRPr lang="pl-PL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1" y="125118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9" y="116632"/>
            <a:ext cx="5056026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0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3912"/>
            <a:ext cx="4573429" cy="343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83614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09076"/>
            <a:ext cx="4255908" cy="319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ytuł 5"/>
          <p:cNvSpPr>
            <a:spLocks noGrp="1"/>
          </p:cNvSpPr>
          <p:nvPr>
            <p:ph type="title"/>
          </p:nvPr>
        </p:nvSpPr>
        <p:spPr>
          <a:xfrm>
            <a:off x="863588" y="2995880"/>
            <a:ext cx="7164796" cy="57606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Wieczorem OGNISKO</a:t>
            </a:r>
            <a:endParaRPr lang="pl-PL" sz="3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6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96" y="86515"/>
            <a:ext cx="5056026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ytuł 2"/>
          <p:cNvSpPr txBox="1">
            <a:spLocks/>
          </p:cNvSpPr>
          <p:nvPr/>
        </p:nvSpPr>
        <p:spPr>
          <a:xfrm>
            <a:off x="219959" y="5301208"/>
            <a:ext cx="3797182" cy="13681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Karolinka, Andrzej, </a:t>
            </a:r>
            <a:br>
              <a:rPr lang="pl-P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i Darek</a:t>
            </a:r>
            <a:endParaRPr lang="pl-PL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440"/>
            <a:ext cx="3878076" cy="517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9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528392" cy="626469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Niedziela, </a:t>
            </a:r>
            <a:b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lipca</a:t>
            </a:r>
            <a:b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powrotów…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Beatka, Magda, Roksana, Ksiądz Janusz</a:t>
            </a:r>
            <a:endParaRPr lang="pl-P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968552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5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563888" y="4293096"/>
            <a:ext cx="5184576" cy="2160240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Kaplica </a:t>
            </a:r>
            <a:b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Chrystusa Sługi </a:t>
            </a:r>
            <a:b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Kopiej Górce</a:t>
            </a:r>
            <a:endParaRPr lang="pl-PL" sz="4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9" y="188640"/>
            <a:ext cx="3108167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3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1" y="30583"/>
            <a:ext cx="9144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43608" y="5589240"/>
            <a:ext cx="7848872" cy="936104"/>
          </a:xfrm>
        </p:spPr>
        <p:txBody>
          <a:bodyPr>
            <a:noAutofit/>
          </a:bodyPr>
          <a:lstStyle/>
          <a:p>
            <a:pPr algn="r"/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Kopiej Górce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205246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Niedziela, 16 lipca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Drogą Pienińską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wzdłuż Dunajca do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Czerwonego Klasztoru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10 km</a:t>
            </a:r>
            <a:endParaRPr lang="pl-P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45224"/>
            <a:ext cx="1891724" cy="116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14854"/>
            <a:ext cx="6132173" cy="459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1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712968" cy="93610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Przełom Dunajca</a:t>
            </a:r>
            <a:endParaRPr lang="pl-PL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7" y="258817"/>
            <a:ext cx="419193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8817"/>
            <a:ext cx="419193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5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Niestandardowy 19">
      <a:dk1>
        <a:srgbClr val="33CC33"/>
      </a:dk1>
      <a:lt1>
        <a:srgbClr val="92D050"/>
      </a:lt1>
      <a:dk2>
        <a:srgbClr val="92D050"/>
      </a:dk2>
      <a:lt2>
        <a:srgbClr val="BDE296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464</TotalTime>
  <Words>290</Words>
  <Application>Microsoft Office PowerPoint</Application>
  <PresentationFormat>Pokaz na ekranie (4:3)</PresentationFormat>
  <Paragraphs>66</Paragraphs>
  <Slides>58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59" baseType="lpstr">
      <vt:lpstr>Papier</vt:lpstr>
      <vt:lpstr>Krościenko nad Dunajcem 14 – 23 lipca 2017</vt:lpstr>
      <vt:lpstr>Piątek, 14 lipca - przyjazd</vt:lpstr>
      <vt:lpstr>Sobota, 15 lipca  – spacer po Krościenku śladami  ks. Franciszka Blachnickiego </vt:lpstr>
      <vt:lpstr>Msza Św. przy grobie Sługi Bożego</vt:lpstr>
      <vt:lpstr>Kaplica Chrystusa Sługi</vt:lpstr>
      <vt:lpstr>Kaplica  Chrystusa Sługi  na Kopiej Górce</vt:lpstr>
      <vt:lpstr>Na Kopiej Górce</vt:lpstr>
      <vt:lpstr>Niedziela, 16 lipca  – Drogą Pienińską, wzdłuż Dunajca do Czerwonego Klasztoru – 10 km</vt:lpstr>
      <vt:lpstr>Przełom Dunajca</vt:lpstr>
      <vt:lpstr>Droga Pienińska</vt:lpstr>
      <vt:lpstr>Czerwony Klasztor</vt:lpstr>
      <vt:lpstr>12 Osób spływa Dunajcem  do Krościenka</vt:lpstr>
      <vt:lpstr>No to spływojcie… </vt:lpstr>
      <vt:lpstr>11 Osób idzie Wąwozem Sobczańskim do Przełęczy Chwała Bogu i do Krościenka</vt:lpstr>
      <vt:lpstr>Józek i Julia w Wąwozie Sobczańskim</vt:lpstr>
      <vt:lpstr>Poniedziałek, 17 lipca  Pieniny Właściwe  ok. 15 km; suma podejść ok. 850 m</vt:lpstr>
      <vt:lpstr>Z Krościenka na Sokolicę – zielonym; niebieskim przez między innymi  Czertezik, Czerteź, Górę Zamkową  na Trzy Korony: 982 m n.p.m.;  żółtym z Przełęczy Szopka do Krościenka</vt:lpstr>
      <vt:lpstr>Ks. Janusz, Magda, Andrzej, Roksana  i Milenka na Przełęczy Sosnów  (pod Sokolicą)</vt:lpstr>
      <vt:lpstr>Franek, Julia, Darek, Dorotka, Jola i Piotr w oczekiwaniu na wejście na Okrąglicę</vt:lpstr>
      <vt:lpstr>Roksana, Franek  i Iwonka w Pieninkach</vt:lpstr>
      <vt:lpstr>Gosia,  Ks. Janusz i Piotr  na Górze Zamkowej</vt:lpstr>
      <vt:lpstr>Prezentacja programu PowerPoint</vt:lpstr>
      <vt:lpstr>Ładne kwiatki</vt:lpstr>
      <vt:lpstr>Widoczki  z Sokolicy  i Trzech Koron</vt:lpstr>
      <vt:lpstr>Jola, Józek i Beatka na szczycie Trzech Koron</vt:lpstr>
      <vt:lpstr>Julia, Józek i Agatka z panoramą  Krościenka nad Dunajcem</vt:lpstr>
      <vt:lpstr>Wtorek, 18 lipca  Beskid Sądecki Dzwonkówka – 982 m n.p.m.</vt:lpstr>
      <vt:lpstr>Prezentacja programu PowerPoint</vt:lpstr>
      <vt:lpstr>Bracia mniejsi</vt:lpstr>
      <vt:lpstr>Ze Szczawnicy żółtym  przez Bryjarkę i Bereśnik z Dzwonkówki do Krościenka czerwonym</vt:lpstr>
      <vt:lpstr>Zdjęcia  z trasy</vt:lpstr>
      <vt:lpstr>Przeczytane na szlakach</vt:lpstr>
      <vt:lpstr>Wieczorem Msza Święta w kaplicy na Kopiej Górce  i opowieść siostry Doroty  o Ks. Franciszku Blachnickim w Namiocie Światła</vt:lpstr>
      <vt:lpstr>Środa, 19 lipca  Małe Pieniny: Wysoka – 1050 m n.p.m. ok. 14 km ; ok. 700 m – suma podejść</vt:lpstr>
      <vt:lpstr>Z Jaworek zielonym  przez Wąwóz Homole na Wysoką  niebieskim przez Durbaszkę na Palenicę z Palenicy do Szczawnicy  (najczęściej kolejką)</vt:lpstr>
      <vt:lpstr>Kamienne Księgi  w Wąwozie Homole</vt:lpstr>
      <vt:lpstr>Franek, Karolinka, Andrzej i Jola</vt:lpstr>
      <vt:lpstr>Robert i Gosia</vt:lpstr>
      <vt:lpstr>Zdjęcia z trasy</vt:lpstr>
      <vt:lpstr>Zdjęcia z trasy</vt:lpstr>
      <vt:lpstr>Ksiądz Janusz,  Siostra Tarsycja i Beatka</vt:lpstr>
      <vt:lpstr>Czwartek, 20 lipca  Niedzica, Czorsztyn…</vt:lpstr>
      <vt:lpstr>Zbiory etnograficzne  ze SPICHLERZA</vt:lpstr>
      <vt:lpstr>Zdjęcia z trasy</vt:lpstr>
      <vt:lpstr>Prezentacja programu PowerPoint</vt:lpstr>
      <vt:lpstr>Prezentacja programu PowerPoint</vt:lpstr>
      <vt:lpstr>Pejzaż  nad Jeziorem Czorsztyńskim</vt:lpstr>
      <vt:lpstr>Z Czorsztyna niebieskim przez Majerz, Kozią Górę, Macelak (856 m n.p.m.) do przełęczy Chwała Bogu i żółtym do Krościenka</vt:lpstr>
      <vt:lpstr>Prezentacja programu PowerPoint</vt:lpstr>
      <vt:lpstr>Wieczorem Msza Święta pod namiotem Pożegnanie Księdza  i Andrzejów</vt:lpstr>
      <vt:lpstr>Piątek, 21 lipca  Gorce: Lubań – 1211 m n.p.m. ok. 15 km ; suma podejść 570 m</vt:lpstr>
      <vt:lpstr>Prezentacja programu PowerPoint</vt:lpstr>
      <vt:lpstr>Prezentacja programu PowerPoint</vt:lpstr>
      <vt:lpstr>Sobota, 22 lipca  Spacer na pożegnanie gór: Małe Pieniny:  ze Szlachtowej żółtym, niebieskim rowerowym  do Szczawnicy</vt:lpstr>
      <vt:lpstr>Cerkiew  w Szlachtowej</vt:lpstr>
      <vt:lpstr>Wieczorem OGNISKO</vt:lpstr>
      <vt:lpstr>Prezentacja programu PowerPoint</vt:lpstr>
      <vt:lpstr>Niedziela,  23 lipca   czas powrotów…   Beatka, Magda, Roksana, Ksiądz Janusz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Gabriela Bonk</dc:creator>
  <cp:lastModifiedBy>Gabriela</cp:lastModifiedBy>
  <cp:revision>63</cp:revision>
  <dcterms:created xsi:type="dcterms:W3CDTF">2017-07-28T16:10:44Z</dcterms:created>
  <dcterms:modified xsi:type="dcterms:W3CDTF">2017-08-04T10:08:05Z</dcterms:modified>
</cp:coreProperties>
</file>